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602413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3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181" y="1621451"/>
            <a:ext cx="5612051" cy="3449308"/>
          </a:xfrm>
        </p:spPr>
        <p:txBody>
          <a:bodyPr anchor="b"/>
          <a:lstStyle>
            <a:lvl1pPr algn="ctr">
              <a:defRPr sz="4332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302" y="5203778"/>
            <a:ext cx="4951810" cy="2392040"/>
          </a:xfrm>
        </p:spPr>
        <p:txBody>
          <a:bodyPr/>
          <a:lstStyle>
            <a:lvl1pPr marL="0" indent="0" algn="ctr">
              <a:buNone/>
              <a:defRPr sz="1733"/>
            </a:lvl1pPr>
            <a:lvl2pPr marL="330098" indent="0" algn="ctr">
              <a:buNone/>
              <a:defRPr sz="1444"/>
            </a:lvl2pPr>
            <a:lvl3pPr marL="660197" indent="0" algn="ctr">
              <a:buNone/>
              <a:defRPr sz="1300"/>
            </a:lvl3pPr>
            <a:lvl4pPr marL="990295" indent="0" algn="ctr">
              <a:buNone/>
              <a:defRPr sz="1155"/>
            </a:lvl4pPr>
            <a:lvl5pPr marL="1320394" indent="0" algn="ctr">
              <a:buNone/>
              <a:defRPr sz="1155"/>
            </a:lvl5pPr>
            <a:lvl6pPr marL="1650492" indent="0" algn="ctr">
              <a:buNone/>
              <a:defRPr sz="1155"/>
            </a:lvl6pPr>
            <a:lvl7pPr marL="1980590" indent="0" algn="ctr">
              <a:buNone/>
              <a:defRPr sz="1155"/>
            </a:lvl7pPr>
            <a:lvl8pPr marL="2310689" indent="0" algn="ctr">
              <a:buNone/>
              <a:defRPr sz="1155"/>
            </a:lvl8pPr>
            <a:lvl9pPr marL="2640787" indent="0" algn="ctr">
              <a:buNone/>
              <a:defRPr sz="1155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47F6-3B28-47CA-B739-6D6432C04D73}" type="datetimeFigureOut">
              <a:rPr lang="zh-CN" altLang="en-US" smtClean="0"/>
              <a:t>2025/4/18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B6B1-5C07-419F-A6C2-B65C790964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1772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47F6-3B28-47CA-B739-6D6432C04D73}" type="datetimeFigureOut">
              <a:rPr lang="zh-CN" altLang="en-US" smtClean="0"/>
              <a:t>2025/4/18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B6B1-5C07-419F-A6C2-B65C790964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0966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24852" y="527487"/>
            <a:ext cx="1423645" cy="839622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3916" y="527487"/>
            <a:ext cx="4188406" cy="839622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47F6-3B28-47CA-B739-6D6432C04D73}" type="datetimeFigureOut">
              <a:rPr lang="zh-CN" altLang="en-US" smtClean="0"/>
              <a:t>2025/4/18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B6B1-5C07-419F-A6C2-B65C790964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586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47F6-3B28-47CA-B739-6D6432C04D73}" type="datetimeFigureOut">
              <a:rPr lang="zh-CN" altLang="en-US" smtClean="0"/>
              <a:t>2025/4/18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B6B1-5C07-419F-A6C2-B65C790964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730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478" y="2470019"/>
            <a:ext cx="5694581" cy="4121281"/>
          </a:xfrm>
        </p:spPr>
        <p:txBody>
          <a:bodyPr anchor="b"/>
          <a:lstStyle>
            <a:lvl1pPr>
              <a:defRPr sz="4332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478" y="6630289"/>
            <a:ext cx="5694581" cy="2167284"/>
          </a:xfrm>
        </p:spPr>
        <p:txBody>
          <a:bodyPr/>
          <a:lstStyle>
            <a:lvl1pPr marL="0" indent="0">
              <a:buNone/>
              <a:defRPr sz="1733">
                <a:solidFill>
                  <a:schemeClr val="tx1"/>
                </a:solidFill>
              </a:defRPr>
            </a:lvl1pPr>
            <a:lvl2pPr marL="330098" indent="0">
              <a:buNone/>
              <a:defRPr sz="1444">
                <a:solidFill>
                  <a:schemeClr val="tx1">
                    <a:tint val="75000"/>
                  </a:schemeClr>
                </a:solidFill>
              </a:defRPr>
            </a:lvl2pPr>
            <a:lvl3pPr marL="6601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990295" indent="0">
              <a:buNone/>
              <a:defRPr sz="1155">
                <a:solidFill>
                  <a:schemeClr val="tx1">
                    <a:tint val="75000"/>
                  </a:schemeClr>
                </a:solidFill>
              </a:defRPr>
            </a:lvl4pPr>
            <a:lvl5pPr marL="1320394" indent="0">
              <a:buNone/>
              <a:defRPr sz="1155">
                <a:solidFill>
                  <a:schemeClr val="tx1">
                    <a:tint val="75000"/>
                  </a:schemeClr>
                </a:solidFill>
              </a:defRPr>
            </a:lvl5pPr>
            <a:lvl6pPr marL="1650492" indent="0">
              <a:buNone/>
              <a:defRPr sz="1155">
                <a:solidFill>
                  <a:schemeClr val="tx1">
                    <a:tint val="75000"/>
                  </a:schemeClr>
                </a:solidFill>
              </a:defRPr>
            </a:lvl6pPr>
            <a:lvl7pPr marL="1980590" indent="0">
              <a:buNone/>
              <a:defRPr sz="1155">
                <a:solidFill>
                  <a:schemeClr val="tx1">
                    <a:tint val="75000"/>
                  </a:schemeClr>
                </a:solidFill>
              </a:defRPr>
            </a:lvl7pPr>
            <a:lvl8pPr marL="2310689" indent="0">
              <a:buNone/>
              <a:defRPr sz="1155">
                <a:solidFill>
                  <a:schemeClr val="tx1">
                    <a:tint val="75000"/>
                  </a:schemeClr>
                </a:solidFill>
              </a:defRPr>
            </a:lvl8pPr>
            <a:lvl9pPr marL="2640787" indent="0">
              <a:buNone/>
              <a:defRPr sz="11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47F6-3B28-47CA-B739-6D6432C04D73}" type="datetimeFigureOut">
              <a:rPr lang="zh-CN" altLang="en-US" smtClean="0"/>
              <a:t>2025/4/18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B6B1-5C07-419F-A6C2-B65C790964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757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916" y="2637436"/>
            <a:ext cx="2806026" cy="628627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42471" y="2637436"/>
            <a:ext cx="2806026" cy="628627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47F6-3B28-47CA-B739-6D6432C04D73}" type="datetimeFigureOut">
              <a:rPr lang="zh-CN" altLang="en-US" smtClean="0"/>
              <a:t>2025/4/18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B6B1-5C07-419F-A6C2-B65C790964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4953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776" y="527490"/>
            <a:ext cx="5694581" cy="191500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4776" y="2428736"/>
            <a:ext cx="2793130" cy="1190286"/>
          </a:xfrm>
        </p:spPr>
        <p:txBody>
          <a:bodyPr anchor="b"/>
          <a:lstStyle>
            <a:lvl1pPr marL="0" indent="0">
              <a:buNone/>
              <a:defRPr sz="1733" b="1"/>
            </a:lvl1pPr>
            <a:lvl2pPr marL="330098" indent="0">
              <a:buNone/>
              <a:defRPr sz="1444" b="1"/>
            </a:lvl2pPr>
            <a:lvl3pPr marL="660197" indent="0">
              <a:buNone/>
              <a:defRPr sz="1300" b="1"/>
            </a:lvl3pPr>
            <a:lvl4pPr marL="990295" indent="0">
              <a:buNone/>
              <a:defRPr sz="1155" b="1"/>
            </a:lvl4pPr>
            <a:lvl5pPr marL="1320394" indent="0">
              <a:buNone/>
              <a:defRPr sz="1155" b="1"/>
            </a:lvl5pPr>
            <a:lvl6pPr marL="1650492" indent="0">
              <a:buNone/>
              <a:defRPr sz="1155" b="1"/>
            </a:lvl6pPr>
            <a:lvl7pPr marL="1980590" indent="0">
              <a:buNone/>
              <a:defRPr sz="1155" b="1"/>
            </a:lvl7pPr>
            <a:lvl8pPr marL="2310689" indent="0">
              <a:buNone/>
              <a:defRPr sz="1155" b="1"/>
            </a:lvl8pPr>
            <a:lvl9pPr marL="2640787" indent="0">
              <a:buNone/>
              <a:defRPr sz="115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776" y="3619022"/>
            <a:ext cx="2793130" cy="532303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42472" y="2428736"/>
            <a:ext cx="2806885" cy="1190286"/>
          </a:xfrm>
        </p:spPr>
        <p:txBody>
          <a:bodyPr anchor="b"/>
          <a:lstStyle>
            <a:lvl1pPr marL="0" indent="0">
              <a:buNone/>
              <a:defRPr sz="1733" b="1"/>
            </a:lvl1pPr>
            <a:lvl2pPr marL="330098" indent="0">
              <a:buNone/>
              <a:defRPr sz="1444" b="1"/>
            </a:lvl2pPr>
            <a:lvl3pPr marL="660197" indent="0">
              <a:buNone/>
              <a:defRPr sz="1300" b="1"/>
            </a:lvl3pPr>
            <a:lvl4pPr marL="990295" indent="0">
              <a:buNone/>
              <a:defRPr sz="1155" b="1"/>
            </a:lvl4pPr>
            <a:lvl5pPr marL="1320394" indent="0">
              <a:buNone/>
              <a:defRPr sz="1155" b="1"/>
            </a:lvl5pPr>
            <a:lvl6pPr marL="1650492" indent="0">
              <a:buNone/>
              <a:defRPr sz="1155" b="1"/>
            </a:lvl6pPr>
            <a:lvl7pPr marL="1980590" indent="0">
              <a:buNone/>
              <a:defRPr sz="1155" b="1"/>
            </a:lvl7pPr>
            <a:lvl8pPr marL="2310689" indent="0">
              <a:buNone/>
              <a:defRPr sz="1155" b="1"/>
            </a:lvl8pPr>
            <a:lvl9pPr marL="2640787" indent="0">
              <a:buNone/>
              <a:defRPr sz="115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42472" y="3619022"/>
            <a:ext cx="2806885" cy="532303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47F6-3B28-47CA-B739-6D6432C04D73}" type="datetimeFigureOut">
              <a:rPr lang="zh-CN" altLang="en-US" smtClean="0"/>
              <a:t>2025/4/18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B6B1-5C07-419F-A6C2-B65C790964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342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47F6-3B28-47CA-B739-6D6432C04D73}" type="datetimeFigureOut">
              <a:rPr lang="zh-CN" altLang="en-US" smtClean="0"/>
              <a:t>2025/4/18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B6B1-5C07-419F-A6C2-B65C790964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207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47F6-3B28-47CA-B739-6D6432C04D73}" type="datetimeFigureOut">
              <a:rPr lang="zh-CN" altLang="en-US" smtClean="0"/>
              <a:t>2025/4/18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B6B1-5C07-419F-A6C2-B65C790964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975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776" y="660506"/>
            <a:ext cx="2129450" cy="2311771"/>
          </a:xfrm>
        </p:spPr>
        <p:txBody>
          <a:bodyPr anchor="b"/>
          <a:lstStyle>
            <a:lvl1pPr>
              <a:defRPr sz="231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6885" y="1426511"/>
            <a:ext cx="3342472" cy="7040809"/>
          </a:xfrm>
        </p:spPr>
        <p:txBody>
          <a:bodyPr/>
          <a:lstStyle>
            <a:lvl1pPr>
              <a:defRPr sz="2310"/>
            </a:lvl1pPr>
            <a:lvl2pPr>
              <a:defRPr sz="2022"/>
            </a:lvl2pPr>
            <a:lvl3pPr>
              <a:defRPr sz="1733"/>
            </a:lvl3pPr>
            <a:lvl4pPr>
              <a:defRPr sz="1444"/>
            </a:lvl4pPr>
            <a:lvl5pPr>
              <a:defRPr sz="1444"/>
            </a:lvl5pPr>
            <a:lvl6pPr>
              <a:defRPr sz="1444"/>
            </a:lvl6pPr>
            <a:lvl7pPr>
              <a:defRPr sz="1444"/>
            </a:lvl7pPr>
            <a:lvl8pPr>
              <a:defRPr sz="1444"/>
            </a:lvl8pPr>
            <a:lvl9pPr>
              <a:defRPr sz="1444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776" y="2972276"/>
            <a:ext cx="2129450" cy="5506510"/>
          </a:xfrm>
        </p:spPr>
        <p:txBody>
          <a:bodyPr/>
          <a:lstStyle>
            <a:lvl1pPr marL="0" indent="0">
              <a:buNone/>
              <a:defRPr sz="1155"/>
            </a:lvl1pPr>
            <a:lvl2pPr marL="330098" indent="0">
              <a:buNone/>
              <a:defRPr sz="1011"/>
            </a:lvl2pPr>
            <a:lvl3pPr marL="660197" indent="0">
              <a:buNone/>
              <a:defRPr sz="866"/>
            </a:lvl3pPr>
            <a:lvl4pPr marL="990295" indent="0">
              <a:buNone/>
              <a:defRPr sz="722"/>
            </a:lvl4pPr>
            <a:lvl5pPr marL="1320394" indent="0">
              <a:buNone/>
              <a:defRPr sz="722"/>
            </a:lvl5pPr>
            <a:lvl6pPr marL="1650492" indent="0">
              <a:buNone/>
              <a:defRPr sz="722"/>
            </a:lvl6pPr>
            <a:lvl7pPr marL="1980590" indent="0">
              <a:buNone/>
              <a:defRPr sz="722"/>
            </a:lvl7pPr>
            <a:lvl8pPr marL="2310689" indent="0">
              <a:buNone/>
              <a:defRPr sz="722"/>
            </a:lvl8pPr>
            <a:lvl9pPr marL="2640787" indent="0">
              <a:buNone/>
              <a:defRPr sz="722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47F6-3B28-47CA-B739-6D6432C04D73}" type="datetimeFigureOut">
              <a:rPr lang="zh-CN" altLang="en-US" smtClean="0"/>
              <a:t>2025/4/18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B6B1-5C07-419F-A6C2-B65C790964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689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776" y="660506"/>
            <a:ext cx="2129450" cy="2311771"/>
          </a:xfrm>
        </p:spPr>
        <p:txBody>
          <a:bodyPr anchor="b"/>
          <a:lstStyle>
            <a:lvl1pPr>
              <a:defRPr sz="231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06885" y="1426511"/>
            <a:ext cx="3342472" cy="7040809"/>
          </a:xfrm>
        </p:spPr>
        <p:txBody>
          <a:bodyPr anchor="t"/>
          <a:lstStyle>
            <a:lvl1pPr marL="0" indent="0">
              <a:buNone/>
              <a:defRPr sz="2310"/>
            </a:lvl1pPr>
            <a:lvl2pPr marL="330098" indent="0">
              <a:buNone/>
              <a:defRPr sz="2022"/>
            </a:lvl2pPr>
            <a:lvl3pPr marL="660197" indent="0">
              <a:buNone/>
              <a:defRPr sz="1733"/>
            </a:lvl3pPr>
            <a:lvl4pPr marL="990295" indent="0">
              <a:buNone/>
              <a:defRPr sz="1444"/>
            </a:lvl4pPr>
            <a:lvl5pPr marL="1320394" indent="0">
              <a:buNone/>
              <a:defRPr sz="1444"/>
            </a:lvl5pPr>
            <a:lvl6pPr marL="1650492" indent="0">
              <a:buNone/>
              <a:defRPr sz="1444"/>
            </a:lvl6pPr>
            <a:lvl7pPr marL="1980590" indent="0">
              <a:buNone/>
              <a:defRPr sz="1444"/>
            </a:lvl7pPr>
            <a:lvl8pPr marL="2310689" indent="0">
              <a:buNone/>
              <a:defRPr sz="1444"/>
            </a:lvl8pPr>
            <a:lvl9pPr marL="2640787" indent="0">
              <a:buNone/>
              <a:defRPr sz="1444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776" y="2972276"/>
            <a:ext cx="2129450" cy="5506510"/>
          </a:xfrm>
        </p:spPr>
        <p:txBody>
          <a:bodyPr/>
          <a:lstStyle>
            <a:lvl1pPr marL="0" indent="0">
              <a:buNone/>
              <a:defRPr sz="1155"/>
            </a:lvl1pPr>
            <a:lvl2pPr marL="330098" indent="0">
              <a:buNone/>
              <a:defRPr sz="1011"/>
            </a:lvl2pPr>
            <a:lvl3pPr marL="660197" indent="0">
              <a:buNone/>
              <a:defRPr sz="866"/>
            </a:lvl3pPr>
            <a:lvl4pPr marL="990295" indent="0">
              <a:buNone/>
              <a:defRPr sz="722"/>
            </a:lvl4pPr>
            <a:lvl5pPr marL="1320394" indent="0">
              <a:buNone/>
              <a:defRPr sz="722"/>
            </a:lvl5pPr>
            <a:lvl6pPr marL="1650492" indent="0">
              <a:buNone/>
              <a:defRPr sz="722"/>
            </a:lvl6pPr>
            <a:lvl7pPr marL="1980590" indent="0">
              <a:buNone/>
              <a:defRPr sz="722"/>
            </a:lvl7pPr>
            <a:lvl8pPr marL="2310689" indent="0">
              <a:buNone/>
              <a:defRPr sz="722"/>
            </a:lvl8pPr>
            <a:lvl9pPr marL="2640787" indent="0">
              <a:buNone/>
              <a:defRPr sz="722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47F6-3B28-47CA-B739-6D6432C04D73}" type="datetimeFigureOut">
              <a:rPr lang="zh-CN" altLang="en-US" smtClean="0"/>
              <a:t>2025/4/18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B6B1-5C07-419F-A6C2-B65C790964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71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3916" y="527490"/>
            <a:ext cx="5694581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916" y="2637436"/>
            <a:ext cx="5694581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3916" y="9182869"/>
            <a:ext cx="1485543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C47F6-3B28-47CA-B739-6D6432C04D73}" type="datetimeFigureOut">
              <a:rPr lang="zh-CN" altLang="en-US" smtClean="0"/>
              <a:t>2025/4/18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87050" y="9182869"/>
            <a:ext cx="2228314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62954" y="9182869"/>
            <a:ext cx="1485543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9B6B1-5C07-419F-A6C2-B65C790964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73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60197" rtl="0" eaLnBrk="1" latinLnBrk="0" hangingPunct="1">
        <a:lnSpc>
          <a:spcPct val="90000"/>
        </a:lnSpc>
        <a:spcBef>
          <a:spcPct val="0"/>
        </a:spcBef>
        <a:buNone/>
        <a:defRPr sz="31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5049" indent="-165049" algn="l" defTabSz="660197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022" kern="1200">
          <a:solidFill>
            <a:schemeClr val="tx1"/>
          </a:solidFill>
          <a:latin typeface="+mn-lt"/>
          <a:ea typeface="+mn-ea"/>
          <a:cs typeface="+mn-cs"/>
        </a:defRPr>
      </a:lvl1pPr>
      <a:lvl2pPr marL="495148" indent="-165049" algn="l" defTabSz="660197" rtl="0" eaLnBrk="1" latinLnBrk="0" hangingPunct="1">
        <a:lnSpc>
          <a:spcPct val="90000"/>
        </a:lnSpc>
        <a:spcBef>
          <a:spcPts val="361"/>
        </a:spcBef>
        <a:buFont typeface="Arial" panose="020B0604020202020204" pitchFamily="34" charset="0"/>
        <a:buChar char="•"/>
        <a:defRPr sz="1733" kern="1200">
          <a:solidFill>
            <a:schemeClr val="tx1"/>
          </a:solidFill>
          <a:latin typeface="+mn-lt"/>
          <a:ea typeface="+mn-ea"/>
          <a:cs typeface="+mn-cs"/>
        </a:defRPr>
      </a:lvl2pPr>
      <a:lvl3pPr marL="825246" indent="-165049" algn="l" defTabSz="660197" rtl="0" eaLnBrk="1" latinLnBrk="0" hangingPunct="1">
        <a:lnSpc>
          <a:spcPct val="90000"/>
        </a:lnSpc>
        <a:spcBef>
          <a:spcPts val="361"/>
        </a:spcBef>
        <a:buFont typeface="Arial" panose="020B0604020202020204" pitchFamily="34" charset="0"/>
        <a:buChar char="•"/>
        <a:defRPr sz="1444" kern="1200">
          <a:solidFill>
            <a:schemeClr val="tx1"/>
          </a:solidFill>
          <a:latin typeface="+mn-lt"/>
          <a:ea typeface="+mn-ea"/>
          <a:cs typeface="+mn-cs"/>
        </a:defRPr>
      </a:lvl3pPr>
      <a:lvl4pPr marL="1155344" indent="-165049" algn="l" defTabSz="660197" rtl="0" eaLnBrk="1" latinLnBrk="0" hangingPunct="1">
        <a:lnSpc>
          <a:spcPct val="90000"/>
        </a:lnSpc>
        <a:spcBef>
          <a:spcPts val="361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485443" indent="-165049" algn="l" defTabSz="660197" rtl="0" eaLnBrk="1" latinLnBrk="0" hangingPunct="1">
        <a:lnSpc>
          <a:spcPct val="90000"/>
        </a:lnSpc>
        <a:spcBef>
          <a:spcPts val="361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15541" indent="-165049" algn="l" defTabSz="660197" rtl="0" eaLnBrk="1" latinLnBrk="0" hangingPunct="1">
        <a:lnSpc>
          <a:spcPct val="90000"/>
        </a:lnSpc>
        <a:spcBef>
          <a:spcPts val="361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145640" indent="-165049" algn="l" defTabSz="660197" rtl="0" eaLnBrk="1" latinLnBrk="0" hangingPunct="1">
        <a:lnSpc>
          <a:spcPct val="90000"/>
        </a:lnSpc>
        <a:spcBef>
          <a:spcPts val="361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75738" indent="-165049" algn="l" defTabSz="660197" rtl="0" eaLnBrk="1" latinLnBrk="0" hangingPunct="1">
        <a:lnSpc>
          <a:spcPct val="90000"/>
        </a:lnSpc>
        <a:spcBef>
          <a:spcPts val="361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805836" indent="-165049" algn="l" defTabSz="660197" rtl="0" eaLnBrk="1" latinLnBrk="0" hangingPunct="1">
        <a:lnSpc>
          <a:spcPct val="90000"/>
        </a:lnSpc>
        <a:spcBef>
          <a:spcPts val="361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019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0098" algn="l" defTabSz="66019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60197" algn="l" defTabSz="66019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90295" algn="l" defTabSz="66019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20394" algn="l" defTabSz="66019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50492" algn="l" defTabSz="66019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80590" algn="l" defTabSz="66019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10689" algn="l" defTabSz="66019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40787" algn="l" defTabSz="66019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9A95305-12C5-3004-E592-868F11C378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7" y="0"/>
            <a:ext cx="6603560" cy="9907588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EE8543FC-989D-54FA-382E-DDF85DCE80D9}"/>
              </a:ext>
            </a:extLst>
          </p:cNvPr>
          <p:cNvSpPr txBox="1"/>
          <p:nvPr/>
        </p:nvSpPr>
        <p:spPr>
          <a:xfrm>
            <a:off x="623751" y="2645470"/>
            <a:ext cx="560723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dirty="0"/>
              <a:t>模板内容需包含：</a:t>
            </a:r>
          </a:p>
          <a:p>
            <a:r>
              <a:rPr lang="en-US" altLang="zh-CN" sz="1800" dirty="0"/>
              <a:t>1. </a:t>
            </a:r>
            <a:r>
              <a:rPr lang="zh-CN" altLang="en-US" sz="1800" dirty="0"/>
              <a:t>题目及作者信息</a:t>
            </a:r>
          </a:p>
          <a:p>
            <a:r>
              <a:rPr lang="en-US" altLang="zh-CN" sz="1800" dirty="0"/>
              <a:t>2. </a:t>
            </a:r>
            <a:r>
              <a:rPr lang="zh-CN" altLang="en-US" sz="1800" dirty="0"/>
              <a:t>摘要</a:t>
            </a:r>
          </a:p>
          <a:p>
            <a:r>
              <a:rPr lang="en-US" altLang="zh-CN" sz="1800" dirty="0"/>
              <a:t>3. </a:t>
            </a:r>
            <a:r>
              <a:rPr lang="zh-CN" altLang="en-US" sz="1800" dirty="0"/>
              <a:t>重要内容（含图表）</a:t>
            </a:r>
          </a:p>
          <a:p>
            <a:r>
              <a:rPr lang="en-US" altLang="zh-CN" sz="1800" dirty="0"/>
              <a:t>4. </a:t>
            </a:r>
            <a:r>
              <a:rPr lang="zh-CN" altLang="en-US" sz="1800" dirty="0"/>
              <a:t>结论</a:t>
            </a:r>
          </a:p>
          <a:p>
            <a:endParaRPr lang="zh-CN" altLang="en-US" sz="1800" dirty="0"/>
          </a:p>
          <a:p>
            <a:r>
              <a:rPr lang="zh-CN" altLang="en-US" sz="1800" dirty="0">
                <a:solidFill>
                  <a:srgbClr val="C00000"/>
                </a:solidFill>
              </a:rPr>
              <a:t>为了展示效果，字体应为微软雅黑，字号不小于</a:t>
            </a:r>
            <a:r>
              <a:rPr lang="en-US" altLang="zh-CN" sz="1800" dirty="0">
                <a:solidFill>
                  <a:srgbClr val="C00000"/>
                </a:solidFill>
              </a:rPr>
              <a:t>40</a:t>
            </a:r>
            <a:r>
              <a:rPr lang="zh-CN" altLang="en-US" sz="1800" dirty="0">
                <a:solidFill>
                  <a:srgbClr val="C00000"/>
                </a:solidFill>
              </a:rPr>
              <a:t>号</a:t>
            </a:r>
          </a:p>
        </p:txBody>
      </p:sp>
    </p:spTree>
    <p:extLst>
      <p:ext uri="{BB962C8B-B14F-4D97-AF65-F5344CB8AC3E}">
        <p14:creationId xmlns:p14="http://schemas.microsoft.com/office/powerpoint/2010/main" val="699952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</TotalTime>
  <Words>41</Words>
  <Application>Microsoft Office PowerPoint</Application>
  <PresentationFormat>自定义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zhiqi yu</dc:creator>
  <cp:lastModifiedBy>zhiqi yu</cp:lastModifiedBy>
  <cp:revision>1</cp:revision>
  <dcterms:created xsi:type="dcterms:W3CDTF">2025-04-18T02:42:20Z</dcterms:created>
  <dcterms:modified xsi:type="dcterms:W3CDTF">2025-04-18T02:47:23Z</dcterms:modified>
</cp:coreProperties>
</file>